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C52"/>
    <a:srgbClr val="BAC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4" autoAdjust="0"/>
    <p:restoredTop sz="94660"/>
  </p:normalViewPr>
  <p:slideViewPr>
    <p:cSldViewPr snapToGrid="0" showGuides="1">
      <p:cViewPr>
        <p:scale>
          <a:sx n="96" d="100"/>
          <a:sy n="96" d="100"/>
        </p:scale>
        <p:origin x="-810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9434D-64D8-4A90-AEA2-00F76FEC000F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8C61C-F733-475B-AC92-C7B750F370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72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8C61C-F733-475B-AC92-C7B750F370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BAAFFF-93AB-E209-6910-CEB555108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DBD0FA9-49B1-C842-85C1-585DF6767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E278C9-CAD5-2B83-1FAF-978DB9C08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80E37D-A025-963F-DA59-C766F6908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BDAB61-86B5-1BD6-E5C7-3E4DD0BC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9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FC8EB5-6D0D-2531-4A88-B5AB0B2F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1AA597-59CF-6AE6-24F4-2A1E28116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19A20D-197D-31A6-9EE6-E4416DD36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EDD3E4-20BC-9B18-8C75-D9850CD4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95B8D8-8736-EC0B-EAEB-1B2E96B8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9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832F520-8979-FFBA-54EE-C96C9E5A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4E8292-FCF7-5E6D-1524-A3473BB41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38BD88-E5A4-57CA-8C64-227BC725B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C72831-C170-4389-362B-282FC3145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AC20F1-1E32-37EB-4B18-7D6CE10AF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1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5C3468-60F2-53AA-9E62-8DB4507A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AFEC5-E984-9A4E-30B4-3F003D054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772C52-651D-E645-F514-C7964722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A1061F-B29E-2D5F-B817-06C01EF98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E297C7-63F5-8DE8-7025-040F2E655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7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FF7310-8D74-FB7C-14FC-ED4CECB71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D11DAF-CA9D-65B5-C4B0-37C3C966A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606A4E-DBEF-2367-2145-EA88EF14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0DDDD5-BF92-FA43-E5DA-49AE84649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3D53B9-FD83-9C0C-409E-01DB47520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7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954E6-171D-3AC8-81FC-E01F3C03E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B798B2-D7CD-3FD2-C6ED-A31A97DAE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38EDF31-9F6A-833D-7B9F-404FED491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938E11-C01A-47C6-2F76-CDCA13B7E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C0848D-0B00-DBA5-3BF2-DC44A40A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9E66A07-2AAD-478F-AB4D-C7F000E5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00C682-D65B-8237-65E6-C42BF817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93E295-1902-4450-E15C-0851C6E28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989D0ED-C56D-FBBB-301D-F306B42AD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22B1256-3EFA-0F4D-71E1-0C1C1BCB9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5415875-3404-0892-F03E-20595C1B3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15CC878-3894-CAEB-C3BF-FA85C1C1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782E2AD-A0AC-5BC6-24BA-FAF7027E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BDC6568-B0ED-4A9C-85D2-80AB56CD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4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CDE424-B4CB-65B2-9561-D67C5E2AE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94A7E0B-9CA5-FCBD-D940-86F069E3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5BC923-E90C-2E6E-E254-F35042D99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FB74996-9119-0AB6-EA37-36986C7D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0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803A959-C2F7-A379-0876-C04972F4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E7C3544-1B4F-9776-6966-7C80E984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F000AA8-DC1D-9B7B-639A-6516181F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5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2297A0-6A6D-22BE-27F8-3082ABC51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CA3787-2371-D04F-2586-72E21F891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9B9DA3-DB0A-F407-1065-42A60E15E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65D40F-9135-8CB5-2E80-D9F86EF5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574A35-33FE-03F4-4C80-F94E4AAF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D43D2AD-1260-8578-F6AA-5DEF3C49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7A3C54-F0F9-7F10-B66A-30033DBF7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FBF75EE-5A89-2B30-A3E2-7E6F1BFFDF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9EBD399-9024-E86F-D0FF-FFE512085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757F33-B84D-A6EC-7CC8-D16B450B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FE8645-D4E5-8C98-AAC0-CC6B9B431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A8677A4-12EA-B5BE-2271-DF4938219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F347EB3-C5DF-3426-A553-7D270CE7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515BC1-5ECC-E09A-0C10-09F9DCFF3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EE8870-4343-3A8A-A4F5-A3FCCE997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3C10-CAF1-4C87-8979-DAE4D7F187DC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BEC342-F79B-4F41-6697-7EC5A0FD45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0721A3-9B5E-F803-3A87-14467120E0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04DEC-2267-40A6-9370-CF86A8E55F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5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D65C6D1-A2B4-D84A-B00A-7201E7FE07A5}"/>
              </a:ext>
            </a:extLst>
          </p:cNvPr>
          <p:cNvGrpSpPr/>
          <p:nvPr/>
        </p:nvGrpSpPr>
        <p:grpSpPr>
          <a:xfrm>
            <a:off x="-41193" y="-3540"/>
            <a:ext cx="12233191" cy="6860024"/>
            <a:chOff x="-41193" y="-3540"/>
            <a:chExt cx="12233191" cy="686002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xmlns="" id="{F48A52EC-0A4F-2B33-671E-F5C81E7D53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6034" y="1411574"/>
              <a:ext cx="4322618" cy="1026622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CBCBADE-5E96-DA22-5178-93805D8C7739}"/>
                </a:ext>
              </a:extLst>
            </p:cNvPr>
            <p:cNvSpPr/>
            <p:nvPr/>
          </p:nvSpPr>
          <p:spPr>
            <a:xfrm>
              <a:off x="-2" y="-3540"/>
              <a:ext cx="12192000" cy="1367320"/>
            </a:xfrm>
            <a:prstGeom prst="rect">
              <a:avLst/>
            </a:prstGeom>
            <a:solidFill>
              <a:srgbClr val="1C2C8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9DB47A10-168F-F2AD-8C8C-A4A6EF7E2EC9}"/>
                </a:ext>
              </a:extLst>
            </p:cNvPr>
            <p:cNvGrpSpPr/>
            <p:nvPr/>
          </p:nvGrpSpPr>
          <p:grpSpPr>
            <a:xfrm>
              <a:off x="-41193" y="35248"/>
              <a:ext cx="11318794" cy="6821236"/>
              <a:chOff x="-41193" y="35248"/>
              <a:chExt cx="11318794" cy="6821236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9C122E8F-8ED4-83AC-2DF7-3B716FD5F388}"/>
                  </a:ext>
                </a:extLst>
              </p:cNvPr>
              <p:cNvSpPr txBox="1"/>
              <p:nvPr/>
            </p:nvSpPr>
            <p:spPr>
              <a:xfrm>
                <a:off x="7360576" y="6548707"/>
                <a:ext cx="198114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Project ID </a:t>
                </a:r>
                <a:r>
                  <a:rPr lang="hr-HR" sz="14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101158832</a:t>
                </a:r>
                <a:endParaRPr lang="en-US" sz="14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D4B0D83E-9B83-2F6A-A51D-999C7CDE335C}"/>
                  </a:ext>
                </a:extLst>
              </p:cNvPr>
              <p:cNvSpPr txBox="1"/>
              <p:nvPr/>
            </p:nvSpPr>
            <p:spPr>
              <a:xfrm>
                <a:off x="1117601" y="35248"/>
                <a:ext cx="10160000" cy="1200329"/>
              </a:xfrm>
              <a:prstGeom prst="rect">
                <a:avLst/>
              </a:prstGeom>
              <a:solidFill>
                <a:srgbClr val="1C2C84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DAF17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Twinning to Skyrocket Scientific Excellence Towards Individual Radiosensitivity Prediction by Raising the Bar in Knowledge Transfer, Networking, and Technological Innovation in Radiobiology</a:t>
                </a:r>
                <a:endParaRPr lang="en-US" sz="2000" b="1" dirty="0">
                  <a:solidFill>
                    <a:srgbClr val="FDAF1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47152C6-7CD7-006C-7E5A-DCDE4C192BD9}"/>
                  </a:ext>
                </a:extLst>
              </p:cNvPr>
              <p:cNvSpPr txBox="1"/>
              <p:nvPr/>
            </p:nvSpPr>
            <p:spPr>
              <a:xfrm>
                <a:off x="-41193" y="6544384"/>
                <a:ext cx="548640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hr-HR" sz="14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HORIZON-WIDERA 2023-ACCESS 02-01-Twinning Bottom-Up</a:t>
                </a:r>
                <a:endParaRPr lang="en-US" sz="14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3B14CC8-E617-3077-9900-16D9876482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7559" y="6209357"/>
            <a:ext cx="2873046" cy="64008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891" y="1495464"/>
            <a:ext cx="2466109" cy="246610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272" y="4337325"/>
            <a:ext cx="1312844" cy="1312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532483" y="2623362"/>
            <a:ext cx="79683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Lecture by Professor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Sarah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Kerns</a:t>
            </a:r>
          </a:p>
          <a:p>
            <a:pPr algn="ctr"/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College of Wisconsin</a:t>
            </a:r>
            <a:r>
              <a:rPr lang="hr-HR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titled: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“Genetic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Scores to Predict Late Radiation Toxicity in Prostate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Cancer”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682C039-5212-9A2D-46B8-48FCD1C90796}"/>
              </a:ext>
            </a:extLst>
          </p:cNvPr>
          <p:cNvSpPr txBox="1"/>
          <p:nvPr/>
        </p:nvSpPr>
        <p:spPr>
          <a:xfrm>
            <a:off x="2702007" y="5229955"/>
            <a:ext cx="706482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Wednesday</a:t>
            </a:r>
            <a:r>
              <a:rPr lang="sr-Latn-R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ugust</a:t>
            </a: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27</a:t>
            </a:r>
            <a:r>
              <a:rPr lang="sr-Latn-R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sr-Latn-R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:15 </a:t>
            </a:r>
            <a:r>
              <a:rPr lang="sr-Latn-R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Amphitheater in the Institute for Oncology and Radiology of Serbia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E5166F9-BC2B-E660-544C-CEAD31DA63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70" y="2271254"/>
            <a:ext cx="2470925" cy="277979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6AE5991-7EB3-CD00-4475-2D0C2CA7B328}"/>
              </a:ext>
            </a:extLst>
          </p:cNvPr>
          <p:cNvSpPr txBox="1"/>
          <p:nvPr/>
        </p:nvSpPr>
        <p:spPr>
          <a:xfrm>
            <a:off x="872276" y="5229955"/>
            <a:ext cx="1660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Sarah Kerns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84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85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Ivana</cp:lastModifiedBy>
  <cp:revision>125</cp:revision>
  <dcterms:created xsi:type="dcterms:W3CDTF">2024-10-28T10:42:43Z</dcterms:created>
  <dcterms:modified xsi:type="dcterms:W3CDTF">2025-08-19T19:11:30Z</dcterms:modified>
</cp:coreProperties>
</file>